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53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22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28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53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44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69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00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05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58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31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48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9C2A-1557-4F36-9B1A-29A179A0470E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82F2F-7BB9-440E-9B6A-3EC61C53F0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83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it-IT" dirty="0" smtClean="0">
                <a:hlinkClick r:id="rId2" action="ppaction://hlinksldjump"/>
              </a:rPr>
              <a:t>MONDO ANIMALE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classificazione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7504" y="6472445"/>
            <a:ext cx="6102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dirty="0" smtClean="0"/>
              <a:t>Ispirato alla classificazione in: </a:t>
            </a:r>
            <a:r>
              <a:rPr lang="it-IT" sz="1000" i="1" dirty="0" smtClean="0"/>
              <a:t>Idee per insegnare la biologia </a:t>
            </a:r>
            <a:r>
              <a:rPr lang="it-IT" sz="1000" dirty="0" smtClean="0"/>
              <a:t>Saraceni, </a:t>
            </a:r>
            <a:r>
              <a:rPr lang="it-IT" sz="1000" dirty="0" err="1" smtClean="0"/>
              <a:t>Strumia</a:t>
            </a:r>
            <a:r>
              <a:rPr lang="it-IT" sz="1000" dirty="0" smtClean="0"/>
              <a:t>, Zanichelli 2011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01767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MONDO ANIMALE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468760"/>
          </a:xfrm>
        </p:spPr>
        <p:txBody>
          <a:bodyPr/>
          <a:lstStyle/>
          <a:p>
            <a:r>
              <a:rPr lang="it-IT" dirty="0" smtClean="0"/>
              <a:t>INVERTEBRATI</a:t>
            </a:r>
            <a:br>
              <a:rPr lang="it-IT" dirty="0" smtClean="0"/>
            </a:br>
            <a:r>
              <a:rPr lang="it-IT" dirty="0" smtClean="0"/>
              <a:t>(privi di colonna vertebrale)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540768"/>
          </a:xfrm>
        </p:spPr>
        <p:txBody>
          <a:bodyPr/>
          <a:lstStyle/>
          <a:p>
            <a:r>
              <a:rPr lang="it-IT" dirty="0" smtClean="0"/>
              <a:t>VERTEBRATI</a:t>
            </a:r>
            <a:br>
              <a:rPr lang="it-IT" dirty="0" smtClean="0"/>
            </a:br>
            <a:r>
              <a:rPr lang="it-IT" dirty="0" smtClean="0"/>
              <a:t>(con colonna vertebrale)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549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INVERTEBRATI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Poriferi</a:t>
            </a:r>
          </a:p>
          <a:p>
            <a:r>
              <a:rPr lang="it-IT" dirty="0" smtClean="0"/>
              <a:t>Celenterati</a:t>
            </a:r>
          </a:p>
          <a:p>
            <a:r>
              <a:rPr lang="it-IT" dirty="0" smtClean="0"/>
              <a:t>Platelminti</a:t>
            </a:r>
          </a:p>
          <a:p>
            <a:r>
              <a:rPr lang="it-IT" dirty="0" smtClean="0"/>
              <a:t>Nematodi</a:t>
            </a:r>
          </a:p>
          <a:p>
            <a:r>
              <a:rPr lang="it-IT" dirty="0" smtClean="0"/>
              <a:t>Anellidi</a:t>
            </a:r>
          </a:p>
          <a:p>
            <a:r>
              <a:rPr lang="it-IT" dirty="0" smtClean="0"/>
              <a:t>Molluschi</a:t>
            </a:r>
          </a:p>
          <a:p>
            <a:r>
              <a:rPr lang="it-IT" dirty="0" smtClean="0"/>
              <a:t>Artropodi</a:t>
            </a:r>
          </a:p>
          <a:p>
            <a:r>
              <a:rPr lang="it-IT" dirty="0" smtClean="0"/>
              <a:t>Echinodermi</a:t>
            </a:r>
          </a:p>
          <a:p>
            <a:r>
              <a:rPr lang="it-IT" dirty="0" smtClean="0"/>
              <a:t>Tunicati e Cefalocordati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846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VERTEBRATI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Agnati</a:t>
            </a:r>
          </a:p>
          <a:p>
            <a:r>
              <a:rPr lang="it-IT" dirty="0" smtClean="0"/>
              <a:t>Condroitti</a:t>
            </a:r>
          </a:p>
          <a:p>
            <a:r>
              <a:rPr lang="it-IT" dirty="0" smtClean="0"/>
              <a:t>Osteitti</a:t>
            </a:r>
          </a:p>
          <a:p>
            <a:r>
              <a:rPr lang="it-IT" dirty="0" smtClean="0"/>
              <a:t>Anfibi</a:t>
            </a:r>
          </a:p>
          <a:p>
            <a:r>
              <a:rPr lang="it-IT" dirty="0" smtClean="0"/>
              <a:t>Rettili</a:t>
            </a:r>
          </a:p>
          <a:p>
            <a:r>
              <a:rPr lang="it-IT" dirty="0" smtClean="0"/>
              <a:t>Uccelli</a:t>
            </a:r>
          </a:p>
          <a:p>
            <a:r>
              <a:rPr lang="it-IT" dirty="0" smtClean="0"/>
              <a:t>Mammiferi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793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MOLLUSCHI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716016" y="1752601"/>
            <a:ext cx="4258816" cy="1892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400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600201"/>
            <a:ext cx="3106688" cy="2260848"/>
          </a:xfrm>
        </p:spPr>
        <p:txBody>
          <a:bodyPr/>
          <a:lstStyle/>
          <a:p>
            <a:r>
              <a:rPr lang="it-IT" dirty="0" smtClean="0"/>
              <a:t>Bivalvi</a:t>
            </a:r>
          </a:p>
          <a:p>
            <a:r>
              <a:rPr lang="it-IT" dirty="0" smtClean="0"/>
              <a:t>Gasteropodi</a:t>
            </a:r>
          </a:p>
          <a:p>
            <a:r>
              <a:rPr lang="it-IT" dirty="0" smtClean="0"/>
              <a:t>Cefalopodi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71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ARTROPODI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716016" y="3645025"/>
            <a:ext cx="4258816" cy="1892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400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r>
              <a:rPr lang="it-IT" dirty="0" smtClean="0"/>
              <a:t>Insetti</a:t>
            </a:r>
          </a:p>
          <a:p>
            <a:r>
              <a:rPr lang="it-IT" dirty="0" smtClean="0"/>
              <a:t>Crostacei</a:t>
            </a:r>
          </a:p>
          <a:p>
            <a:r>
              <a:rPr lang="it-IT" dirty="0" smtClean="0"/>
              <a:t>Miriapodi</a:t>
            </a:r>
          </a:p>
          <a:p>
            <a:r>
              <a:rPr lang="it-IT" dirty="0" smtClean="0"/>
              <a:t>Aracnidi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043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ANFIBI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r>
              <a:rPr lang="it-IT" dirty="0" smtClean="0"/>
              <a:t>Apodi</a:t>
            </a:r>
          </a:p>
          <a:p>
            <a:r>
              <a:rPr lang="it-IT" dirty="0" smtClean="0"/>
              <a:t>Anuri</a:t>
            </a:r>
          </a:p>
          <a:p>
            <a:r>
              <a:rPr lang="it-IT" dirty="0" smtClean="0"/>
              <a:t>Urodeli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4585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RETTILI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r>
              <a:rPr lang="it-IT" dirty="0" smtClean="0"/>
              <a:t>Cheloni</a:t>
            </a:r>
          </a:p>
          <a:p>
            <a:r>
              <a:rPr lang="it-IT" dirty="0" smtClean="0"/>
              <a:t>Squamati</a:t>
            </a:r>
          </a:p>
          <a:p>
            <a:r>
              <a:rPr lang="it-IT" dirty="0" smtClean="0"/>
              <a:t>Loricati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535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MAMMIFERI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r>
              <a:rPr lang="it-IT" dirty="0" smtClean="0"/>
              <a:t>Monotremi</a:t>
            </a:r>
          </a:p>
          <a:p>
            <a:r>
              <a:rPr lang="it-IT" dirty="0" smtClean="0"/>
              <a:t>Marsupiali</a:t>
            </a:r>
          </a:p>
          <a:p>
            <a:r>
              <a:rPr lang="it-IT" dirty="0" smtClean="0"/>
              <a:t>Placentati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4753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64</Words>
  <Application>Microsoft Office PowerPoint</Application>
  <PresentationFormat>Presentazione su schermo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MONDO ANIMALE</vt:lpstr>
      <vt:lpstr>MONDO ANIMALE</vt:lpstr>
      <vt:lpstr>INVERTEBRATI</vt:lpstr>
      <vt:lpstr>VERTEBRATI</vt:lpstr>
      <vt:lpstr>MOLLUSCHI</vt:lpstr>
      <vt:lpstr>ARTROPODI</vt:lpstr>
      <vt:lpstr>ANFIBI</vt:lpstr>
      <vt:lpstr>RETTILI</vt:lpstr>
      <vt:lpstr>MAMMIFERI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MONDO ANIMALE</dc:title>
  <dc:creator>GiuseppeDiPalma</dc:creator>
  <cp:lastModifiedBy>GiuseppeDiPalma</cp:lastModifiedBy>
  <cp:revision>3</cp:revision>
  <dcterms:created xsi:type="dcterms:W3CDTF">2017-06-20T07:56:34Z</dcterms:created>
  <dcterms:modified xsi:type="dcterms:W3CDTF">2017-06-20T08:19:13Z</dcterms:modified>
</cp:coreProperties>
</file>